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55" d="100"/>
          <a:sy n="55" d="100"/>
        </p:scale>
        <p:origin x="970" y="38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</c:v>
                </c:pt>
                <c:pt idx="1">
                  <c:v>0.32</c:v>
                </c:pt>
                <c:pt idx="2">
                  <c:v>0.38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0.31</c:v>
                </c:pt>
                <c:pt idx="2">
                  <c:v>0.11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0.28999999999999998</c:v>
                </c:pt>
                <c:pt idx="2">
                  <c:v>0.11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0.28999999999999998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0.35</c:v>
                </c:pt>
                <c:pt idx="2">
                  <c:v>0.1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0.42</c:v>
                </c:pt>
                <c:pt idx="1">
                  <c:v>0.34</c:v>
                </c:pt>
                <c:pt idx="2">
                  <c:v>0.23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0.39</c:v>
                </c:pt>
                <c:pt idx="1">
                  <c:v>0.4</c:v>
                </c:pt>
                <c:pt idx="2">
                  <c:v>0.21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0.35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0.32</c:v>
                </c:pt>
                <c:pt idx="1">
                  <c:v>0.32</c:v>
                </c:pt>
                <c:pt idx="2">
                  <c:v>0.35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0.71</c:v>
                </c:pt>
                <c:pt idx="1">
                  <c:v>0.27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0.42</c:v>
                </c:pt>
                <c:pt idx="1">
                  <c:v>0.34</c:v>
                </c:pt>
                <c:pt idx="2">
                  <c:v>0.23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0.23</c:v>
                </c:pt>
                <c:pt idx="2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0.31</c:v>
                </c:pt>
                <c:pt idx="2">
                  <c:v>0.1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P81701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P81701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Dr Dawoud’S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652 Preston Road, Clayton-Le-Woods, Chorley PR6 7EH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341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P81701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https://gp-patient.co.uk/PatientExperiences?practicecode=P81701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Dawoud’S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65%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55%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71%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62%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77%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Dr Dawoud’S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652 Preston Road, Clayton-Le-Woods, Chorley PR6 7EH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P81701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341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https://gp-patient.co.uk/PatientExperiences?practicecode=P81701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82%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90%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89%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89%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90%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77%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Dawoud’S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591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MELIA, Janine (DR DAWOUD'S SURGERY)</cp:lastModifiedBy>
  <cp:revision>219</cp:revision>
  <dcterms:created xsi:type="dcterms:W3CDTF">2022-02-15T10:00:54Z</dcterms:created>
  <dcterms:modified xsi:type="dcterms:W3CDTF">2023-08-30T14:05:00Z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